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3" r:id="rId3"/>
    <p:sldId id="269" r:id="rId4"/>
    <p:sldId id="272" r:id="rId5"/>
    <p:sldId id="261" r:id="rId6"/>
    <p:sldId id="257" r:id="rId7"/>
    <p:sldId id="285" r:id="rId8"/>
    <p:sldId id="264" r:id="rId9"/>
    <p:sldId id="270" r:id="rId10"/>
    <p:sldId id="271" r:id="rId11"/>
    <p:sldId id="284" r:id="rId12"/>
    <p:sldId id="268"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68" d="100"/>
          <a:sy n="68" d="100"/>
        </p:scale>
        <p:origin x="-1224" y="-19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png>
</file>

<file path=ppt/media/image4.pn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7FF35CF0-2D46-4DAD-AA2F-F33BE55801CA}" type="datetimeFigureOut">
              <a:rPr lang="en-US" smtClean="0"/>
              <a:pPr/>
              <a:t>11/22/2017</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a:lstStyle/>
          <a:p>
            <a:fld id="{DC921B90-CB52-4C6B-9C14-24D080ABB9FB}" type="slidenum">
              <a:rPr lang="en-US" smtClean="0"/>
              <a:pPr/>
              <a:t>‹#›</a:t>
            </a:fld>
            <a:endParaRPr lang="en-US"/>
          </a:p>
        </p:txBody>
      </p:sp>
      <p:sp>
        <p:nvSpPr>
          <p:cNvPr id="32" name="Rectangle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0" name="Rectangle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1" name="Rectangle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2" name="Rectangle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8" name="Title 7"/>
          <p:cNvSpPr>
            <a:spLocks noGrp="1"/>
          </p:cNvSpPr>
          <p:nvPr>
            <p:ph type="ctrTitle"/>
          </p:nvPr>
        </p:nvSpPr>
        <p:spPr>
          <a:xfrm>
            <a:off x="914400" y="4343400"/>
            <a:ext cx="7772400" cy="1975104"/>
          </a:xfrm>
        </p:spPr>
        <p:txBody>
          <a:bodyPr/>
          <a:lstStyle>
            <a:lvl1pPr marR="8890" algn="l">
              <a:defRPr sz="4000" b="1" cap="all" spc="0" baseline="0">
                <a:effectLst>
                  <a:reflection blurRad="12700" stA="34000" endA="740" endPos="53000" dir="5400000" sy="-100000" algn="bl" rotWithShape="0"/>
                </a:effectLst>
              </a:defRPr>
            </a:lvl1pPr>
          </a:lstStyle>
          <a:p>
            <a:r>
              <a:rPr kumimoji="0" lang="en-US" smtClean="0"/>
              <a:t>Click to edit Master title style</a:t>
            </a:r>
            <a:endParaRPr kumimoji="0" lang="en-US"/>
          </a:p>
        </p:txBody>
      </p:sp>
      <p:sp>
        <p:nvSpPr>
          <p:cNvPr id="9" name="Subtitle 8"/>
          <p:cNvSpPr>
            <a:spLocks noGrp="1"/>
          </p:cNvSpPr>
          <p:nvPr>
            <p:ph type="subTitle" idx="1"/>
          </p:nvPr>
        </p:nvSpPr>
        <p:spPr>
          <a:xfrm>
            <a:off x="914400" y="2834640"/>
            <a:ext cx="77724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56" name="Rectangle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5" name="Rectangle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6" name="Rectangle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7" name="Rectangle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FF35CF0-2D46-4DAD-AA2F-F33BE55801CA}" type="datetimeFigureOut">
              <a:rPr lang="en-US" smtClean="0"/>
              <a:pPr/>
              <a:t>11/22/2017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21B90-CB52-4C6B-9C14-24D080ABB9F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981200" cy="5851525"/>
          </a:xfrm>
        </p:spPr>
        <p:txBody>
          <a:bodyPr vert="eaVert" anchor="ct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274639"/>
            <a:ext cx="58674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FF35CF0-2D46-4DAD-AA2F-F33BE55801CA}" type="datetimeFigureOut">
              <a:rPr lang="en-US" smtClean="0"/>
              <a:pPr/>
              <a:t>11/22/2017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21B90-CB52-4C6B-9C14-24D080ABB9F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FF35CF0-2D46-4DAD-AA2F-F33BE55801CA}" type="datetimeFigureOut">
              <a:rPr lang="en-US" smtClean="0"/>
              <a:pPr/>
              <a:t>11/22/2017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21B90-CB52-4C6B-9C14-24D080ABB9F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Freeform 13"/>
          <p:cNvSpPr/>
          <p:nvPr/>
        </p:nvSpPr>
        <p:spPr bwMode="auto">
          <a:xfrm>
            <a:off x="4828952" y="1073888"/>
            <a:ext cx="4322136"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Freeform 14"/>
          <p:cNvSpPr/>
          <p:nvPr/>
        </p:nvSpPr>
        <p:spPr bwMode="auto">
          <a:xfrm>
            <a:off x="373966" y="0"/>
            <a:ext cx="5514536"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Freeform 15"/>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Freeform 16"/>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Freeform 17"/>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Freeform 18"/>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Freeform 19"/>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1" name="Freeform 20"/>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Freeform 21"/>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3" name="Freeform 22"/>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4" name="Freeform 23"/>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5" name="Freeform 24"/>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6" name="Freeform 25"/>
          <p:cNvSpPr/>
          <p:nvPr/>
        </p:nvSpPr>
        <p:spPr bwMode="auto">
          <a:xfrm>
            <a:off x="366824"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Freeform 26"/>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3" name="Text Placeholder 2"/>
          <p:cNvSpPr>
            <a:spLocks noGrp="1"/>
          </p:cNvSpPr>
          <p:nvPr>
            <p:ph type="body" idx="1"/>
          </p:nvPr>
        </p:nvSpPr>
        <p:spPr>
          <a:xfrm>
            <a:off x="706902" y="1351672"/>
            <a:ext cx="5718048" cy="977486"/>
          </a:xfrm>
        </p:spPr>
        <p:txBody>
          <a:bodyPr lIns="82296" tIns="45720" bIns="0" anchor="t"/>
          <a:lstStyle>
            <a:lvl1pPr marL="54610"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7FF35CF0-2D46-4DAD-AA2F-F33BE55801CA}" type="datetimeFigureOut">
              <a:rPr lang="en-US" smtClean="0"/>
              <a:pPr/>
              <a:t>11/22/2017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21B90-CB52-4C6B-9C14-24D080ABB9FB}" type="slidenum">
              <a:rPr lang="en-US" smtClean="0"/>
              <a:pPr/>
              <a:t>‹#›</a:t>
            </a:fld>
            <a:endParaRPr lang="en-US"/>
          </a:p>
        </p:txBody>
      </p:sp>
      <p:sp>
        <p:nvSpPr>
          <p:cNvPr id="7" name="Rectangle 6"/>
          <p:cNvSpPr/>
          <p:nvPr/>
        </p:nvSpPr>
        <p:spPr>
          <a:xfrm>
            <a:off x="363160" y="402264"/>
            <a:ext cx="850392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06902" y="512064"/>
            <a:ext cx="8156448" cy="777240"/>
          </a:xfrm>
        </p:spPr>
        <p:txBody>
          <a:bodyPr tIns="64008"/>
          <a:lstStyle>
            <a:lvl1pPr algn="l">
              <a:buNone/>
              <a:defRPr sz="3800" b="0" cap="none" spc="-150" baseline="0"/>
            </a:lvl1pPr>
          </a:lstStyle>
          <a:p>
            <a:r>
              <a:rPr kumimoji="0" lang="en-US" smtClean="0"/>
              <a:t>Click to edit Master title style</a:t>
            </a:r>
            <a:endParaRPr kumimoji="0" lang="en-US"/>
          </a:p>
        </p:txBody>
      </p:sp>
      <p:sp>
        <p:nvSpPr>
          <p:cNvPr id="8" name="Rectangle 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Rectangle 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ectangle 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12064"/>
            <a:ext cx="8229600" cy="9144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7FF35CF0-2D46-4DAD-AA2F-F33BE55801CA}" type="datetimeFigureOut">
              <a:rPr lang="en-US" smtClean="0"/>
              <a:pPr/>
              <a:t>11/22/2017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921B90-CB52-4C6B-9C14-24D080ABB9F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5" name="Rectangle 24"/>
          <p:cNvSpPr/>
          <p:nvPr/>
        </p:nvSpPr>
        <p:spPr>
          <a:xfrm>
            <a:off x="0" y="402265"/>
            <a:ext cx="886708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504824" y="512064"/>
            <a:ext cx="7772400" cy="914400"/>
          </a:xfrm>
        </p:spPr>
        <p:txBody>
          <a:bodyPr anchor="t"/>
          <a:lstStyle>
            <a:lvl1pPr>
              <a:defRPr sz="400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09750"/>
            <a:ext cx="4040188" cy="639762"/>
          </a:xfrm>
        </p:spPr>
        <p:txBody>
          <a:bodyPr anchor="ctr"/>
          <a:lstStyle>
            <a:lvl1pPr marL="73025" indent="0" algn="l">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09750"/>
            <a:ext cx="4041775" cy="639762"/>
          </a:xfrm>
        </p:spPr>
        <p:txBody>
          <a:bodyPr anchor="ctr"/>
          <a:lstStyle>
            <a:lvl1pPr marL="73025"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7FF35CF0-2D46-4DAD-AA2F-F33BE55801CA}" type="datetimeFigureOut">
              <a:rPr lang="en-US" smtClean="0"/>
              <a:pPr/>
              <a:t>11/22/2017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921B90-CB52-4C6B-9C14-24D080ABB9FB}" type="slidenum">
              <a:rPr lang="en-US" smtClean="0"/>
              <a:pPr/>
              <a:t>‹#›</a:t>
            </a:fld>
            <a:endParaRPr lang="en-US"/>
          </a:p>
        </p:txBody>
      </p:sp>
      <p:sp>
        <p:nvSpPr>
          <p:cNvPr id="16" name="Rectangle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7" name="Rectangle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Rectangle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Rectangle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Rectangle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Rectangle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0" name="Rectangle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512064"/>
            <a:ext cx="7772400" cy="914400"/>
          </a:xfrm>
        </p:spPr>
        <p:txBody>
          <a:bodyPr/>
          <a:lstStyle>
            <a:lvl1pPr>
              <a:defRPr sz="4000" cap="none" baseline="0"/>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7FF35CF0-2D46-4DAD-AA2F-F33BE55801CA}" type="datetimeFigureOut">
              <a:rPr lang="en-US" smtClean="0"/>
              <a:pPr/>
              <a:t>11/22/2017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921B90-CB52-4C6B-9C14-24D080ABB9F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F35CF0-2D46-4DAD-AA2F-F33BE55801CA}" type="datetimeFigureOut">
              <a:rPr lang="en-US" smtClean="0"/>
              <a:pPr/>
              <a:t>11/22/2017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921B90-CB52-4C6B-9C14-24D080ABB9F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273050"/>
            <a:ext cx="8229600" cy="1162050"/>
          </a:xfrm>
        </p:spPr>
        <p:txBody>
          <a:bodyPr anchor="ctr"/>
          <a:lstStyle>
            <a:lvl1pPr algn="l">
              <a:buNone/>
              <a:defRPr sz="36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435100"/>
            <a:ext cx="2514600" cy="4572000"/>
          </a:xfrm>
        </p:spPr>
        <p:txBody>
          <a:bodyPr/>
          <a:lstStyle>
            <a:lvl1pPr marL="5461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7FF35CF0-2D46-4DAD-AA2F-F33BE55801CA}" type="datetimeFigureOut">
              <a:rPr lang="en-US" smtClean="0"/>
              <a:pPr/>
              <a:t>11/22/2017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921B90-CB52-4C6B-9C14-24D080ABB9F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cxnSp>
        <p:nvCxnSpPr>
          <p:cNvPr id="9" name="Straight Connector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rot="5400000">
            <a:off x="8514581" y="1219200"/>
            <a:ext cx="132763" cy="128466"/>
            <a:chOff x="6668087" y="1297746"/>
            <a:chExt cx="161840" cy="156602"/>
          </a:xfrm>
        </p:grpSpPr>
        <p:cxnSp>
          <p:nvCxnSpPr>
            <p:cNvPr id="15" name="Straight Connector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bwMode="grayWhite">
          <a:xfrm>
            <a:off x="914400" y="441251"/>
            <a:ext cx="6858000" cy="701749"/>
          </a:xfrm>
        </p:spPr>
        <p:txBody>
          <a:bodyPr anchor="b"/>
          <a:lstStyle>
            <a:lvl1pPr algn="l">
              <a:buNone/>
              <a:defRPr sz="2100" b="0"/>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368032" y="1893781"/>
            <a:ext cx="8778240" cy="4960144"/>
          </a:xfrm>
          <a:solidFill>
            <a:schemeClr val="bg2"/>
          </a:solidFill>
        </p:spPr>
        <p:txBody>
          <a:bodyPr/>
          <a:lstStyle>
            <a:lvl1pPr marL="0" indent="0">
              <a:buNone/>
              <a:defRPr sz="3200"/>
            </a:lvl1pPr>
          </a:lstStyle>
          <a:p>
            <a:r>
              <a:rPr kumimoji="0" lang="en-US" smtClean="0"/>
              <a:t>Click icon to add picture</a:t>
            </a:r>
            <a:endParaRPr kumimoji="0" lang="en-US"/>
          </a:p>
        </p:txBody>
      </p:sp>
      <p:sp>
        <p:nvSpPr>
          <p:cNvPr id="4" name="Text Placeholder 3"/>
          <p:cNvSpPr>
            <a:spLocks noGrp="1"/>
          </p:cNvSpPr>
          <p:nvPr>
            <p:ph type="body" sz="half" idx="2"/>
          </p:nvPr>
        </p:nvSpPr>
        <p:spPr bwMode="grayWhite">
          <a:xfrm>
            <a:off x="914400" y="1150144"/>
            <a:ext cx="6858000" cy="685800"/>
          </a:xfrm>
        </p:spPr>
        <p:txBody>
          <a:bodyPr/>
          <a:lstStyle>
            <a:lvl1pPr marL="27305" indent="0">
              <a:spcBef>
                <a:spcPts val="0"/>
              </a:spcBef>
              <a:buNone/>
              <a:defRPr sz="1400">
                <a:solidFill>
                  <a:srgbClr val="FFFFFF"/>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grpSp>
        <p:nvGrpSpPr>
          <p:cNvPr id="14" name="Group 13"/>
          <p:cNvGrpSpPr/>
          <p:nvPr/>
        </p:nvGrpSpPr>
        <p:grpSpPr>
          <a:xfrm rot="5400000">
            <a:off x="8666981" y="1371600"/>
            <a:ext cx="132763" cy="128466"/>
            <a:chOff x="6668087" y="1297746"/>
            <a:chExt cx="161840" cy="156602"/>
          </a:xfrm>
        </p:grpSpPr>
        <p:cxnSp>
          <p:nvCxnSpPr>
            <p:cNvPr id="11" name="Straight Connector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rot="5400000">
            <a:off x="8320088" y="1474763"/>
            <a:ext cx="132763" cy="128466"/>
            <a:chOff x="6668087" y="1297746"/>
            <a:chExt cx="161840" cy="156602"/>
          </a:xfrm>
        </p:grpSpPr>
        <p:cxnSp>
          <p:nvCxnSpPr>
            <p:cNvPr id="19" name="Straight Connector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Date Placeholder 4"/>
          <p:cNvSpPr>
            <a:spLocks noGrp="1"/>
          </p:cNvSpPr>
          <p:nvPr>
            <p:ph type="dt" sz="half" idx="10"/>
          </p:nvPr>
        </p:nvSpPr>
        <p:spPr>
          <a:xfrm>
            <a:off x="6477000" y="55499"/>
            <a:ext cx="2133600" cy="365125"/>
          </a:xfrm>
        </p:spPr>
        <p:txBody>
          <a:bodyPr/>
          <a:lstStyle/>
          <a:p>
            <a:fld id="{7FF35CF0-2D46-4DAD-AA2F-F33BE55801CA}" type="datetimeFigureOut">
              <a:rPr lang="en-US" smtClean="0"/>
              <a:pPr/>
              <a:t>11/22/2017</a:t>
            </a:fld>
            <a:endParaRPr lang="en-US"/>
          </a:p>
        </p:txBody>
      </p:sp>
      <p:sp>
        <p:nvSpPr>
          <p:cNvPr id="6" name="Footer Placeholder 5"/>
          <p:cNvSpPr>
            <a:spLocks noGrp="1"/>
          </p:cNvSpPr>
          <p:nvPr>
            <p:ph type="ftr" sz="quarter" idx="11"/>
          </p:nvPr>
        </p:nvSpPr>
        <p:spPr>
          <a:xfrm>
            <a:off x="914400" y="55499"/>
            <a:ext cx="5562600" cy="365125"/>
          </a:xfrm>
        </p:spPr>
        <p:txBody>
          <a:bodyPr/>
          <a:lstStyle/>
          <a:p>
            <a:endParaRPr lang="en-US"/>
          </a:p>
        </p:txBody>
      </p:sp>
      <p:sp>
        <p:nvSpPr>
          <p:cNvPr id="7" name="Slide Number Placeholder 6"/>
          <p:cNvSpPr>
            <a:spLocks noGrp="1"/>
          </p:cNvSpPr>
          <p:nvPr>
            <p:ph type="sldNum" sz="quarter" idx="12"/>
          </p:nvPr>
        </p:nvSpPr>
        <p:spPr>
          <a:xfrm>
            <a:off x="8610600" y="55499"/>
            <a:ext cx="457200" cy="365125"/>
          </a:xfrm>
        </p:spPr>
        <p:txBody>
          <a:bodyPr/>
          <a:lstStyle/>
          <a:p>
            <a:fld id="{DC921B90-CB52-4C6B-9C14-24D080ABB9F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5" name="Rectangle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6" name="Rectangle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7" name="Rectangle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914400" y="512064"/>
            <a:ext cx="7772400" cy="914400"/>
          </a:xfrm>
          <a:prstGeom prst="rect">
            <a:avLst/>
          </a:prstGeom>
        </p:spPr>
        <p:txBody>
          <a:bodyPr vert="horz" anchor="t">
            <a:no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783560"/>
            <a:ext cx="7772400" cy="457200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eaLnBrk="1" latinLnBrk="0" hangingPunct="1">
              <a:defRPr kumimoji="0" sz="1100">
                <a:solidFill>
                  <a:schemeClr val="tx2"/>
                </a:solidFill>
              </a:defRPr>
            </a:lvl1pPr>
          </a:lstStyle>
          <a:p>
            <a:fld id="{7FF35CF0-2D46-4DAD-AA2F-F33BE55801CA}" type="datetimeFigureOut">
              <a:rPr lang="en-US" smtClean="0"/>
              <a:pPr/>
              <a:t>11/22/2017</a:t>
            </a:fld>
            <a:endParaRPr lang="en-US"/>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eaLnBrk="1" latinLnBrk="0" hangingPunct="1">
              <a:defRPr kumimoji="0" sz="1100">
                <a:solidFill>
                  <a:schemeClr val="tx2"/>
                </a:solidFill>
              </a:defRPr>
            </a:lvl1pPr>
          </a:lstStyle>
          <a:p>
            <a:endParaRPr lang="en-US"/>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eaLnBrk="1" latinLnBrk="0" hangingPunct="1">
              <a:defRPr kumimoji="0" sz="1200">
                <a:solidFill>
                  <a:schemeClr val="tx2"/>
                </a:solidFill>
              </a:defRPr>
            </a:lvl1pPr>
          </a:lstStyle>
          <a:p>
            <a:fld id="{DC921B90-CB52-4C6B-9C14-24D080ABB9FB}"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p:titleStyle>
    <p:bodyStyle>
      <a:lvl1pPr marL="411480" indent="-342900" algn="l" rtl="0" eaLnBrk="1" latinLnBrk="0" hangingPunct="1">
        <a:spcBef>
          <a:spcPts val="700"/>
        </a:spcBef>
        <a:buClr>
          <a:schemeClr val="tx2"/>
        </a:buClr>
        <a:buSzPct val="95000"/>
        <a:buFont typeface="Wingdings" panose="05000000000000000000"/>
        <a:buChar char=""/>
        <a:defRPr kumimoji="0" sz="3000" kern="1200">
          <a:solidFill>
            <a:schemeClr val="tx1"/>
          </a:solidFill>
          <a:latin typeface="+mn-lt"/>
          <a:ea typeface="+mn-ea"/>
          <a:cs typeface="+mn-cs"/>
        </a:defRPr>
      </a:lvl1pPr>
      <a:lvl2pPr marL="740410" indent="-285750" algn="l" rtl="0" eaLnBrk="1" latinLnBrk="0" hangingPunct="1">
        <a:spcBef>
          <a:spcPct val="20000"/>
        </a:spcBef>
        <a:buClr>
          <a:schemeClr val="accent2"/>
        </a:buClr>
        <a:buSzPct val="90000"/>
        <a:buFont typeface="Wingdings" panose="05000000000000000000"/>
        <a:buChar char=""/>
        <a:defRPr kumimoji="0" sz="2600" kern="1200">
          <a:solidFill>
            <a:schemeClr val="tx1"/>
          </a:solidFill>
          <a:latin typeface="+mn-lt"/>
          <a:ea typeface="+mn-ea"/>
          <a:cs typeface="+mn-cs"/>
        </a:defRPr>
      </a:lvl2pPr>
      <a:lvl3pPr marL="996950" indent="-228600" algn="l" rtl="0" eaLnBrk="1" latinLnBrk="0" hangingPunct="1">
        <a:spcBef>
          <a:spcPct val="20000"/>
        </a:spcBef>
        <a:buClr>
          <a:schemeClr val="accent2"/>
        </a:buClr>
        <a:buFont typeface="Wingdings 2" panose="05020102010507070707"/>
        <a:buChar char=""/>
        <a:defRPr kumimoji="0" sz="2400" kern="1200">
          <a:solidFill>
            <a:schemeClr val="tx1"/>
          </a:solidFill>
          <a:latin typeface="+mn-lt"/>
          <a:ea typeface="+mn-ea"/>
          <a:cs typeface="+mn-cs"/>
        </a:defRPr>
      </a:lvl3pPr>
      <a:lvl4pPr marL="1261745" indent="-228600" algn="l" rtl="0" eaLnBrk="1" latinLnBrk="0" hangingPunct="1">
        <a:spcBef>
          <a:spcPct val="20000"/>
        </a:spcBef>
        <a:buClr>
          <a:schemeClr val="accent3"/>
        </a:buClr>
        <a:buFont typeface="Wingdings 3" panose="05040102010807070707"/>
        <a:buChar char=""/>
        <a:defRPr kumimoji="0" sz="2200" kern="1200">
          <a:solidFill>
            <a:schemeClr val="tx1"/>
          </a:solidFill>
          <a:latin typeface="+mn-lt"/>
          <a:ea typeface="+mn-ea"/>
          <a:cs typeface="+mn-cs"/>
        </a:defRPr>
      </a:lvl4pPr>
      <a:lvl5pPr marL="1481455" indent="-210185" algn="l" rtl="0" eaLnBrk="1" latinLnBrk="0" hangingPunct="1">
        <a:spcBef>
          <a:spcPct val="20000"/>
        </a:spcBef>
        <a:buClr>
          <a:schemeClr val="accent3"/>
        </a:buClr>
        <a:buFont typeface="Wingdings 2" panose="05020102010507070707"/>
        <a:buChar char=""/>
        <a:defRPr kumimoji="0" sz="2000" kern="1200">
          <a:solidFill>
            <a:schemeClr val="tx1"/>
          </a:solidFill>
          <a:latin typeface="+mn-lt"/>
          <a:ea typeface="+mn-ea"/>
          <a:cs typeface="+mn-cs"/>
        </a:defRPr>
      </a:lvl5pPr>
      <a:lvl6pPr marL="1710055" indent="-210185" algn="l" rtl="0" eaLnBrk="1" latinLnBrk="0" hangingPunct="1">
        <a:spcBef>
          <a:spcPct val="20000"/>
        </a:spcBef>
        <a:buClr>
          <a:schemeClr val="accent3"/>
        </a:buClr>
        <a:buFont typeface="Wingdings 2" panose="05020102010507070707"/>
        <a:buChar char=""/>
        <a:defRPr kumimoji="0" sz="1800" kern="1200">
          <a:solidFill>
            <a:schemeClr val="tx1"/>
          </a:solidFill>
          <a:latin typeface="+mn-lt"/>
          <a:ea typeface="+mn-ea"/>
          <a:cs typeface="+mn-cs"/>
        </a:defRPr>
      </a:lvl6pPr>
      <a:lvl7pPr marL="1901825" indent="-182880" algn="l" rtl="0" eaLnBrk="1" latinLnBrk="0" hangingPunct="1">
        <a:spcBef>
          <a:spcPct val="20000"/>
        </a:spcBef>
        <a:buClr>
          <a:schemeClr val="accent4"/>
        </a:buClr>
        <a:buFont typeface="Wingdings 2" panose="05020102010507070707"/>
        <a:buChar char=""/>
        <a:defRPr kumimoji="0" sz="1600" kern="1200">
          <a:solidFill>
            <a:schemeClr val="tx1"/>
          </a:solidFill>
          <a:latin typeface="+mn-lt"/>
          <a:ea typeface="+mn-ea"/>
          <a:cs typeface="+mn-cs"/>
        </a:defRPr>
      </a:lvl7pPr>
      <a:lvl8pPr marL="2094230" indent="-182880" algn="l" rtl="0" eaLnBrk="1" latinLnBrk="0" hangingPunct="1">
        <a:spcBef>
          <a:spcPct val="20000"/>
        </a:spcBef>
        <a:buClr>
          <a:schemeClr val="accent4"/>
        </a:buClr>
        <a:buFont typeface="Wingdings 2" panose="05020102010507070707"/>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panose="05020102010507070707"/>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                                                                                                                                                                                                                                                      </a:t>
            </a:r>
            <a:endParaRPr lang="en-US" dirty="0"/>
          </a:p>
        </p:txBody>
      </p:sp>
      <p:sp>
        <p:nvSpPr>
          <p:cNvPr id="3" name="Subtitle 2"/>
          <p:cNvSpPr>
            <a:spLocks noGrp="1"/>
          </p:cNvSpPr>
          <p:nvPr>
            <p:ph type="subTitle" idx="1"/>
          </p:nvPr>
        </p:nvSpPr>
        <p:spPr/>
        <p:txBody>
          <a:bodyPr/>
          <a:lstStyle/>
          <a:p>
            <a:endParaRPr lang="en-US"/>
          </a:p>
        </p:txBody>
      </p:sp>
      <p:pic>
        <p:nvPicPr>
          <p:cNvPr id="4" name="Picture 3" descr="1_ItPk9quIECg12EEQwIK9JQ.jpeg"/>
          <p:cNvPicPr>
            <a:picLocks noChangeAspect="1"/>
          </p:cNvPicPr>
          <p:nvPr/>
        </p:nvPicPr>
        <p:blipFill>
          <a:blip r:embed="rId2" cstate="print"/>
          <a:stretch>
            <a:fillRect/>
          </a:stretch>
        </p:blipFill>
        <p:spPr>
          <a:xfrm>
            <a:off x="0" y="0"/>
            <a:ext cx="9144000" cy="685800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351155" y="1693545"/>
            <a:ext cx="7772400" cy="2733040"/>
          </a:xfrm>
        </p:spPr>
        <p:txBody>
          <a:bodyPr>
            <a:normAutofit fontScale="95000"/>
          </a:bodyPr>
          <a:lstStyle/>
          <a:p>
            <a:pPr>
              <a:buFont typeface="Wingdings" panose="05000000000000000000" pitchFamily="2" charset="2"/>
              <a:buChar char="Ø"/>
            </a:pPr>
            <a:endParaRPr lang="en-US" dirty="0" smtClean="0"/>
          </a:p>
          <a:p>
            <a:pPr algn="just">
              <a:buFont typeface="Wingdings" panose="05000000000000000000" pitchFamily="2" charset="2"/>
              <a:buChar char="Ø"/>
            </a:pPr>
            <a:r>
              <a:rPr lang="en-US" b="1" i="1" dirty="0" smtClean="0">
                <a:latin typeface="Times New Roman" panose="02020603050405020304" pitchFamily="18" charset="0"/>
                <a:cs typeface="Times New Roman" panose="02020603050405020304" pitchFamily="18" charset="0"/>
              </a:rPr>
              <a:t>You should not involve yourselves in others </a:t>
            </a:r>
            <a:r>
              <a:rPr lang="en-US" b="1" i="1" dirty="0" smtClean="0">
                <a:latin typeface="Times New Roman" panose="02020603050405020304" pitchFamily="18" charset="0"/>
                <a:cs typeface="Times New Roman" panose="02020603050405020304" pitchFamily="18" charset="0"/>
              </a:rPr>
              <a:t>Squabbles, keep yourselves away from fray but show that you are </a:t>
            </a:r>
            <a:r>
              <a:rPr lang="en-US" b="1" i="1" dirty="0" err="1" smtClean="0">
                <a:latin typeface="Times New Roman" panose="02020603050405020304" pitchFamily="18" charset="0"/>
                <a:cs typeface="Times New Roman" panose="02020603050405020304" pitchFamily="18" charset="0"/>
              </a:rPr>
              <a:t>intrested</a:t>
            </a:r>
            <a:r>
              <a:rPr lang="en-US" b="1" i="1" dirty="0" smtClean="0">
                <a:latin typeface="Times New Roman" panose="02020603050405020304" pitchFamily="18" charset="0"/>
                <a:cs typeface="Times New Roman" panose="02020603050405020304" pitchFamily="18" charset="0"/>
              </a:rPr>
              <a:t> in them, but find away to remain neutural.</a:t>
            </a:r>
            <a:r>
              <a:rPr lang="en-US" b="1" i="1" dirty="0" smtClean="0">
                <a:latin typeface="Times New Roman" panose="02020603050405020304" pitchFamily="18" charset="0"/>
                <a:cs typeface="Times New Roman" panose="02020603050405020304" pitchFamily="18" charset="0"/>
              </a:rPr>
              <a:t>YOU </a:t>
            </a:r>
            <a:r>
              <a:rPr lang="en-US" b="1" i="1" dirty="0" smtClean="0">
                <a:latin typeface="Times New Roman" panose="02020603050405020304" pitchFamily="18" charset="0"/>
                <a:cs typeface="Times New Roman" panose="02020603050405020304" pitchFamily="18" charset="0"/>
              </a:rPr>
              <a:t>SHOULD </a:t>
            </a:r>
            <a:r>
              <a:rPr lang="en-US" b="1" i="1" dirty="0" smtClean="0">
                <a:latin typeface="Times New Roman" panose="02020603050405020304" pitchFamily="18" charset="0"/>
                <a:cs typeface="Times New Roman" panose="02020603050405020304" pitchFamily="18" charset="0"/>
              </a:rPr>
              <a:t>NOT.</a:t>
            </a:r>
            <a:endParaRPr lang="en-US" b="1" i="1"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33400" y="762000"/>
            <a:ext cx="7772400" cy="4982210"/>
          </a:xfrm>
        </p:spPr>
        <p:txBody>
          <a:bodyPr/>
          <a:lstStyle/>
          <a:p>
            <a:pPr marL="0" indent="0"/>
            <a:r>
              <a:rPr lang="en-US" b="1" i="1" u="sng" dirty="0">
                <a:latin typeface="Times New Roman" panose="02020603050405020304" pitchFamily="18" charset="0"/>
              </a:rPr>
              <a:t>CONCLUSION</a:t>
            </a:r>
            <a:r>
              <a:rPr lang="en-US" b="1" i="1" u="sng" dirty="0" smtClean="0">
                <a:latin typeface="Times New Roman" panose="02020603050405020304" pitchFamily="18" charset="0"/>
              </a:rPr>
              <a:t>:</a:t>
            </a:r>
            <a:r>
              <a:rPr lang="en-US" sz="2800" b="1" i="1" u="sng" dirty="0">
                <a:latin typeface="Times New Roman" panose="02020603050405020304" pitchFamily="18" charset="0"/>
              </a:rPr>
              <a:t/>
            </a:r>
            <a:br>
              <a:rPr lang="en-US" sz="2800" b="1" i="1" u="sng" dirty="0">
                <a:latin typeface="Times New Roman" panose="02020603050405020304" pitchFamily="18" charset="0"/>
              </a:rPr>
            </a:br>
            <a:r>
              <a:rPr lang="en-US" sz="2800" b="1" i="1" u="sng" dirty="0" smtClean="0">
                <a:latin typeface="Times New Roman" panose="02020603050405020304" pitchFamily="18" charset="0"/>
              </a:rPr>
              <a:t/>
            </a:r>
            <a:br>
              <a:rPr lang="en-US" sz="2800" b="1" i="1" u="sng" dirty="0" smtClean="0">
                <a:latin typeface="Times New Roman" panose="02020603050405020304" pitchFamily="18" charset="0"/>
              </a:rPr>
            </a:br>
            <a:r>
              <a:rPr lang="en-US" sz="2400" dirty="0" smtClean="0">
                <a:solidFill>
                  <a:schemeClr val="tx1"/>
                </a:solidFill>
                <a:latin typeface="Times New Roman" panose="02020603050405020304" pitchFamily="18" charset="0"/>
              </a:rPr>
              <a:t>So from the above both parts of this law we can conclude that; </a:t>
            </a:r>
            <a:br>
              <a:rPr lang="en-US" sz="2400" dirty="0" smtClean="0">
                <a:solidFill>
                  <a:schemeClr val="tx1"/>
                </a:solidFill>
                <a:latin typeface="Times New Roman" panose="02020603050405020304" pitchFamily="18" charset="0"/>
              </a:rPr>
            </a:br>
            <a:r>
              <a:rPr lang="en-US" sz="2400" dirty="0" smtClean="0">
                <a:solidFill>
                  <a:schemeClr val="tx1"/>
                </a:solidFill>
                <a:latin typeface="Times New Roman" panose="02020603050405020304" pitchFamily="18" charset="0"/>
              </a:rPr>
              <a:t/>
            </a:r>
            <a:br>
              <a:rPr lang="en-US" sz="2400" dirty="0" smtClean="0">
                <a:solidFill>
                  <a:schemeClr val="tx1"/>
                </a:solidFill>
                <a:latin typeface="Times New Roman" panose="02020603050405020304" pitchFamily="18" charset="0"/>
              </a:rPr>
            </a:br>
            <a:r>
              <a:rPr lang="en-US" sz="2400" dirty="0" smtClean="0">
                <a:solidFill>
                  <a:schemeClr val="tx1"/>
                </a:solidFill>
                <a:latin typeface="Times New Roman" panose="02020603050405020304" pitchFamily="18" charset="0"/>
              </a:rPr>
              <a:t>D o not disheart anyone.</a:t>
            </a:r>
            <a:r>
              <a:rPr lang="en-US" sz="2400" dirty="0">
                <a:solidFill>
                  <a:schemeClr val="tx1"/>
                </a:solidFill>
                <a:latin typeface="Times New Roman" panose="02020603050405020304" pitchFamily="18" charset="0"/>
              </a:rPr>
              <a:t/>
            </a:r>
            <a:br>
              <a:rPr lang="en-US" sz="2400" dirty="0">
                <a:solidFill>
                  <a:schemeClr val="tx1"/>
                </a:solidFill>
                <a:latin typeface="Times New Roman" panose="02020603050405020304" pitchFamily="18" charset="0"/>
              </a:rPr>
            </a:br>
            <a:r>
              <a:rPr lang="en-US" sz="2400" dirty="0">
                <a:solidFill>
                  <a:schemeClr val="tx1"/>
                </a:solidFill>
                <a:latin typeface="Times New Roman" panose="02020603050405020304" pitchFamily="18" charset="0"/>
              </a:rPr>
              <a:t/>
            </a:r>
            <a:br>
              <a:rPr lang="en-US" sz="2400" dirty="0">
                <a:solidFill>
                  <a:schemeClr val="tx1"/>
                </a:solidFill>
                <a:latin typeface="Times New Roman" panose="02020603050405020304" pitchFamily="18" charset="0"/>
              </a:rPr>
            </a:br>
            <a:r>
              <a:rPr lang="en-US" sz="2400" dirty="0">
                <a:solidFill>
                  <a:schemeClr val="tx1"/>
                </a:solidFill>
                <a:latin typeface="Times New Roman" panose="02020603050405020304" pitchFamily="18" charset="0"/>
              </a:rPr>
              <a:t> </a:t>
            </a:r>
            <a:r>
              <a:rPr lang="en-US" sz="2400" dirty="0" smtClean="0">
                <a:solidFill>
                  <a:schemeClr val="tx1"/>
                </a:solidFill>
                <a:latin typeface="Times New Roman" panose="02020603050405020304" pitchFamily="18" charset="0"/>
              </a:rPr>
              <a:t>Try to show a very good behavior towards people, Does not  matter if you hate them by heart . No one is useless in this world,</a:t>
            </a:r>
            <a:r>
              <a:rPr lang="en-US" sz="2400" dirty="0">
                <a:solidFill>
                  <a:schemeClr val="tx1"/>
                </a:solidFill>
                <a:latin typeface="Times New Roman" panose="02020603050405020304" pitchFamily="18" charset="0"/>
              </a:rPr>
              <a:t/>
            </a:r>
            <a:br>
              <a:rPr lang="en-US" sz="2400" dirty="0">
                <a:solidFill>
                  <a:schemeClr val="tx1"/>
                </a:solidFill>
                <a:latin typeface="Times New Roman" panose="02020603050405020304" pitchFamily="18" charset="0"/>
              </a:rPr>
            </a:br>
            <a:r>
              <a:rPr lang="en-US" sz="2400" dirty="0">
                <a:solidFill>
                  <a:schemeClr val="tx1"/>
                </a:solidFill>
                <a:latin typeface="Times New Roman" panose="02020603050405020304" pitchFamily="18" charset="0"/>
              </a:rPr>
              <a:t> </a:t>
            </a:r>
            <a:br>
              <a:rPr lang="en-US" sz="2400" dirty="0">
                <a:solidFill>
                  <a:schemeClr val="tx1"/>
                </a:solidFill>
                <a:latin typeface="Times New Roman" panose="02020603050405020304" pitchFamily="18" charset="0"/>
              </a:rPr>
            </a:br>
            <a:r>
              <a:rPr lang="en-US" sz="2400" dirty="0" smtClean="0">
                <a:solidFill>
                  <a:schemeClr val="tx1"/>
                </a:solidFill>
                <a:latin typeface="Times New Roman" panose="02020603050405020304" pitchFamily="18" charset="0"/>
              </a:rPr>
              <a:t>You actually don’t know anyone can help you anytime.</a:t>
            </a:r>
            <a:r>
              <a:rPr lang="en-US" sz="2400" dirty="0">
                <a:solidFill>
                  <a:schemeClr val="tx1"/>
                </a:solidFill>
                <a:latin typeface="Times New Roman" panose="02020603050405020304" pitchFamily="18" charset="0"/>
              </a:rPr>
              <a:t/>
            </a:r>
            <a:br>
              <a:rPr lang="en-US" sz="2400" dirty="0">
                <a:solidFill>
                  <a:schemeClr val="tx1"/>
                </a:solidFill>
                <a:latin typeface="Times New Roman" panose="02020603050405020304" pitchFamily="18" charset="0"/>
              </a:rPr>
            </a:br>
            <a:r>
              <a:rPr lang="en-US" sz="2400" dirty="0">
                <a:solidFill>
                  <a:schemeClr val="tx1"/>
                </a:solidFill>
                <a:latin typeface="Times New Roman" panose="02020603050405020304" pitchFamily="18" charset="0"/>
              </a:rPr>
              <a:t/>
            </a:r>
            <a:br>
              <a:rPr lang="en-US" sz="2400" dirty="0">
                <a:solidFill>
                  <a:schemeClr val="tx1"/>
                </a:solidFill>
                <a:latin typeface="Times New Roman" panose="02020603050405020304" pitchFamily="18" charset="0"/>
              </a:rPr>
            </a:br>
            <a:endParaRPr lang="en-US" sz="2400" dirty="0">
              <a:solidFill>
                <a:schemeClr val="tx1"/>
              </a:solidFill>
              <a:latin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elphi-method-20-728.jpg"/>
          <p:cNvPicPr>
            <a:picLocks noChangeAspect="1"/>
          </p:cNvPicPr>
          <p:nvPr/>
        </p:nvPicPr>
        <p:blipFill>
          <a:blip r:embed="rId2" cstate="print"/>
          <a:stretch>
            <a:fillRect/>
          </a:stretch>
        </p:blipFill>
        <p:spPr>
          <a:xfrm>
            <a:off x="0" y="0"/>
            <a:ext cx="9144000" cy="6858000"/>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371600" y="512763"/>
            <a:ext cx="6629400" cy="914400"/>
          </a:xfrm>
        </p:spPr>
        <p:txBody>
          <a:bodyPr/>
          <a:lstStyle/>
          <a:p>
            <a:r>
              <a:rPr lang="en-US" b="1" i="1" u="sng" dirty="0" smtClean="0"/>
              <a:t>JUDGMENT:</a:t>
            </a:r>
            <a:endParaRPr lang="en-US" b="1" i="1" u="sng" dirty="0"/>
          </a:p>
        </p:txBody>
      </p:sp>
      <p:sp>
        <p:nvSpPr>
          <p:cNvPr id="3" name="Content Placeholder 2"/>
          <p:cNvSpPr>
            <a:spLocks noGrp="1"/>
          </p:cNvSpPr>
          <p:nvPr>
            <p:ph idx="4294967295"/>
          </p:nvPr>
        </p:nvSpPr>
        <p:spPr>
          <a:xfrm>
            <a:off x="838200" y="1752600"/>
            <a:ext cx="7391400" cy="4603750"/>
          </a:xfrm>
        </p:spPr>
        <p:txBody>
          <a:bodyPr>
            <a:normAutofit/>
          </a:bodyPr>
          <a:lstStyle/>
          <a:p>
            <a:pPr algn="just"/>
            <a:endParaRPr lang="en-US" sz="2800" b="1" i="1" dirty="0" smtClean="0"/>
          </a:p>
          <a:p>
            <a:pPr algn="just"/>
            <a:endParaRPr lang="en-US" sz="2800" b="1" i="1" dirty="0" smtClean="0"/>
          </a:p>
          <a:p>
            <a:pPr algn="just"/>
            <a:r>
              <a:rPr lang="en-US" sz="2800" b="1" i="1" dirty="0" smtClean="0"/>
              <a:t>It is the fool who always rushes to take sides. Do not commit to any side or cause but yourself. By maintaining your independence, you become the master of others— playing people against one another, making them pursue you.</a:t>
            </a:r>
            <a:endParaRPr lang="en-US" sz="2800" b="1" i="1"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28600" y="685800"/>
            <a:ext cx="8534400" cy="6858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b="1" i="1" dirty="0" smtClean="0">
                <a:latin typeface="Times New Roman" panose="02020603050405020304" pitchFamily="18" charset="0"/>
                <a:cs typeface="Times New Roman" panose="02020603050405020304" pitchFamily="18" charset="0"/>
              </a:rPr>
              <a:t>By not committing   				By committing</a:t>
            </a:r>
            <a:endParaRPr lang="en-US" sz="2400" b="1" i="1" dirty="0">
              <a:latin typeface="Times New Roman" panose="02020603050405020304" pitchFamily="18" charset="0"/>
              <a:cs typeface="Times New Roman" panose="02020603050405020304" pitchFamily="18" charset="0"/>
            </a:endParaRPr>
          </a:p>
        </p:txBody>
      </p:sp>
      <p:sp>
        <p:nvSpPr>
          <p:cNvPr id="4" name="Oval 3"/>
          <p:cNvSpPr/>
          <p:nvPr/>
        </p:nvSpPr>
        <p:spPr>
          <a:xfrm>
            <a:off x="685800" y="2590800"/>
            <a:ext cx="2895600" cy="3429000"/>
          </a:xfrm>
          <a:prstGeom prst="ellipse">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2000" b="1" i="1" dirty="0" smtClean="0">
                <a:solidFill>
                  <a:srgbClr val="C00000"/>
                </a:solidFill>
                <a:latin typeface="Times New Roman" panose="02020603050405020304" pitchFamily="18" charset="0"/>
                <a:cs typeface="Times New Roman" panose="02020603050405020304" pitchFamily="18" charset="0"/>
              </a:rPr>
              <a:t>YOU WILL BE FREE JUST LIKE A FLYING BIRD IN AIR AND YOU WILL BECOME THE MASTER ON OTHER PEOPLES</a:t>
            </a:r>
            <a:endParaRPr lang="en-US" sz="2000" b="1" i="1" dirty="0">
              <a:solidFill>
                <a:srgbClr val="C00000"/>
              </a:solidFill>
              <a:latin typeface="Times New Roman" panose="02020603050405020304" pitchFamily="18" charset="0"/>
              <a:cs typeface="Times New Roman" panose="02020603050405020304" pitchFamily="18" charset="0"/>
            </a:endParaRPr>
          </a:p>
        </p:txBody>
      </p:sp>
      <p:sp>
        <p:nvSpPr>
          <p:cNvPr id="5" name="Oval 4"/>
          <p:cNvSpPr/>
          <p:nvPr/>
        </p:nvSpPr>
        <p:spPr>
          <a:xfrm>
            <a:off x="6019800" y="2514600"/>
            <a:ext cx="2590800" cy="3581400"/>
          </a:xfrm>
          <a:prstGeom prst="ellips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sz="2000" b="1" i="1" dirty="0" smtClean="0">
                <a:solidFill>
                  <a:schemeClr val="tx1"/>
                </a:solidFill>
                <a:latin typeface="Times New Roman" panose="02020603050405020304" pitchFamily="18" charset="0"/>
                <a:cs typeface="Times New Roman" panose="02020603050405020304" pitchFamily="18" charset="0"/>
              </a:rPr>
              <a:t>YOU WILL BECOME LIKE A BIRD IN CAGE  DEPENDENT ON OTHERS  AND OTHER WILL BE YOUR MASTRES.</a:t>
            </a:r>
            <a:endParaRPr lang="en-US" sz="2000" b="1" i="1" dirty="0">
              <a:solidFill>
                <a:schemeClr val="tx1"/>
              </a:solidFill>
              <a:latin typeface="Times New Roman" panose="02020603050405020304" pitchFamily="18" charset="0"/>
              <a:cs typeface="Times New Roman" panose="02020603050405020304" pitchFamily="18" charset="0"/>
            </a:endParaRPr>
          </a:p>
        </p:txBody>
      </p:sp>
      <p:sp>
        <p:nvSpPr>
          <p:cNvPr id="6" name="Down Arrow 5"/>
          <p:cNvSpPr/>
          <p:nvPr/>
        </p:nvSpPr>
        <p:spPr>
          <a:xfrm>
            <a:off x="7162800" y="1295400"/>
            <a:ext cx="381000" cy="838200"/>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Down Arrow 6"/>
          <p:cNvSpPr/>
          <p:nvPr/>
        </p:nvSpPr>
        <p:spPr>
          <a:xfrm>
            <a:off x="1828800" y="1371600"/>
            <a:ext cx="457200" cy="914400"/>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4294967295"/>
          </p:nvPr>
        </p:nvSpPr>
        <p:spPr>
          <a:xfrm>
            <a:off x="533400" y="914400"/>
            <a:ext cx="7772400" cy="2971800"/>
          </a:xfrm>
        </p:spPr>
        <p:txBody>
          <a:bodyPr>
            <a:normAutofit lnSpcReduction="10000"/>
          </a:bodyPr>
          <a:lstStyle/>
          <a:p>
            <a:r>
              <a:rPr lang="en-US" sz="2400" b="1" i="1" u="sng" dirty="0" smtClean="0">
                <a:latin typeface="Times New Roman" panose="02020603050405020304" pitchFamily="18" charset="0"/>
                <a:cs typeface="Times New Roman" panose="02020603050405020304" pitchFamily="18" charset="0"/>
              </a:rPr>
              <a:t>BASICALLY THIS LAW HAS TWO PARTS:</a:t>
            </a:r>
          </a:p>
          <a:p>
            <a:endParaRPr lang="en-US" sz="2400" b="1" i="1" u="sng" dirty="0" smtClean="0">
              <a:latin typeface="Times New Roman" panose="02020603050405020304" pitchFamily="18" charset="0"/>
              <a:cs typeface="Times New Roman" panose="02020603050405020304" pitchFamily="18" charset="0"/>
            </a:endParaRPr>
          </a:p>
          <a:p>
            <a:pPr marL="457200" indent="-457200">
              <a:buFont typeface="+mj-lt"/>
              <a:buAutoNum type="arabicPeriod"/>
            </a:pPr>
            <a:r>
              <a:rPr lang="en-US" sz="2400" b="1" i="1" dirty="0" smtClean="0">
                <a:latin typeface="Times New Roman" panose="02020603050405020304" pitchFamily="18" charset="0"/>
                <a:cs typeface="Times New Roman" panose="02020603050405020304" pitchFamily="18" charset="0"/>
              </a:rPr>
              <a:t>DO NOT COMMIT TO ANYONE  BUT  BE  COURTED BY ALL.</a:t>
            </a:r>
          </a:p>
          <a:p>
            <a:pPr marL="457200" indent="-457200">
              <a:buFont typeface="+mj-lt"/>
              <a:buAutoNum type="arabicPeriod"/>
            </a:pPr>
            <a:endParaRPr lang="en-US" sz="2400" b="1" i="1" u="sng" dirty="0" smtClean="0">
              <a:latin typeface="Times New Roman" panose="02020603050405020304" pitchFamily="18" charset="0"/>
              <a:cs typeface="Times New Roman" panose="02020603050405020304" pitchFamily="18" charset="0"/>
            </a:endParaRPr>
          </a:p>
          <a:p>
            <a:pPr marL="457200" indent="-457200">
              <a:buFont typeface="+mj-lt"/>
              <a:buAutoNum type="arabicPeriod"/>
            </a:pPr>
            <a:r>
              <a:rPr lang="en-US" sz="2400" b="1" i="1" dirty="0" smtClean="0">
                <a:latin typeface="Times New Roman" panose="02020603050405020304" pitchFamily="18" charset="0"/>
                <a:cs typeface="Times New Roman" panose="02020603050405020304" pitchFamily="18" charset="0"/>
              </a:rPr>
              <a:t>DO  NOT  COMMIT  TO ANYONE STAY ABOVE TO FRAY.</a:t>
            </a:r>
          </a:p>
          <a:p>
            <a:pPr marL="457200" indent="-457200">
              <a:buFont typeface="+mj-lt"/>
              <a:buAutoNum type="arabicPeriod"/>
            </a:pPr>
            <a:endParaRPr lang="en-US" sz="2400" b="1" i="1" u="sng" dirty="0" smtClean="0">
              <a:latin typeface="Times New Roman" panose="02020603050405020304" pitchFamily="18" charset="0"/>
              <a:cs typeface="Times New Roman" panose="02020603050405020304" pitchFamily="18" charset="0"/>
            </a:endParaRPr>
          </a:p>
          <a:p>
            <a:pPr marL="457200" indent="-457200">
              <a:buNone/>
            </a:pPr>
            <a:endParaRPr lang="en-US" sz="2400" b="1" i="1" u="sng"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09600" y="533400"/>
            <a:ext cx="7086600" cy="914400"/>
          </a:xfrm>
        </p:spPr>
        <p:txBody>
          <a:bodyPr/>
          <a:lstStyle/>
          <a:p>
            <a:r>
              <a:rPr lang="en-US" sz="2800" b="1" i="1" u="sng" dirty="0" smtClean="0">
                <a:latin typeface="Times New Roman" panose="02020603050405020304" pitchFamily="18" charset="0"/>
                <a:cs typeface="Times New Roman" panose="02020603050405020304" pitchFamily="18" charset="0"/>
              </a:rPr>
              <a:t>Do Not Commit To Anyone but Be Courted By All </a:t>
            </a:r>
            <a:r>
              <a:rPr lang="en-US" sz="3600" b="1" i="1" u="sng" dirty="0" smtClean="0">
                <a:latin typeface="Times New Roman" panose="02020603050405020304" pitchFamily="18" charset="0"/>
                <a:cs typeface="Times New Roman" panose="02020603050405020304" pitchFamily="18" charset="0"/>
              </a:rPr>
              <a:t/>
            </a:r>
            <a:br>
              <a:rPr lang="en-US" sz="3600" b="1" i="1" u="sng" dirty="0" smtClean="0">
                <a:latin typeface="Times New Roman" panose="02020603050405020304" pitchFamily="18" charset="0"/>
                <a:cs typeface="Times New Roman" panose="02020603050405020304" pitchFamily="18" charset="0"/>
              </a:rPr>
            </a:br>
            <a:r>
              <a:rPr lang="en-US" sz="3600" b="1" i="1" u="sng" dirty="0" smtClean="0">
                <a:latin typeface="Times New Roman" panose="02020603050405020304" pitchFamily="18" charset="0"/>
                <a:cs typeface="Times New Roman" panose="02020603050405020304" pitchFamily="18" charset="0"/>
              </a:rPr>
              <a:t/>
            </a:r>
            <a:br>
              <a:rPr lang="en-US" sz="3600" b="1" i="1" u="sng" dirty="0" smtClean="0">
                <a:latin typeface="Times New Roman" panose="02020603050405020304" pitchFamily="18" charset="0"/>
                <a:cs typeface="Times New Roman" panose="02020603050405020304" pitchFamily="18" charset="0"/>
              </a:rPr>
            </a:br>
            <a:r>
              <a:rPr lang="en-US" sz="2000" b="1" i="1" dirty="0" smtClean="0">
                <a:latin typeface="Times New Roman" panose="02020603050405020304" pitchFamily="18" charset="0"/>
                <a:cs typeface="Times New Roman" panose="02020603050405020304" pitchFamily="18" charset="0"/>
              </a:rPr>
              <a:t>If   you  allow to feel they possess you to any degree, you lose all power over them. By not committing your affections, they will only try harder to win you over. Stay aloof and you gain the power that comes from their attention and frustrated desire. </a:t>
            </a:r>
            <a:r>
              <a:rPr lang="en-US" sz="2400" b="1" i="1" dirty="0" smtClean="0">
                <a:latin typeface="Times New Roman" panose="02020603050405020304" pitchFamily="18" charset="0"/>
                <a:cs typeface="Times New Roman" panose="02020603050405020304" pitchFamily="18" charset="0"/>
              </a:rPr>
              <a:t/>
            </a:r>
            <a:br>
              <a:rPr lang="en-US" sz="2400" b="1" i="1" dirty="0" smtClean="0">
                <a:latin typeface="Times New Roman" panose="02020603050405020304" pitchFamily="18" charset="0"/>
                <a:cs typeface="Times New Roman" panose="02020603050405020304" pitchFamily="18" charset="0"/>
              </a:rPr>
            </a:br>
            <a:r>
              <a:rPr lang="en-US" sz="2400" b="1" i="1" dirty="0" smtClean="0">
                <a:latin typeface="Times New Roman" panose="02020603050405020304" pitchFamily="18" charset="0"/>
                <a:cs typeface="Times New Roman" panose="02020603050405020304" pitchFamily="18" charset="0"/>
              </a:rPr>
              <a:t/>
            </a:r>
            <a:br>
              <a:rPr lang="en-US" sz="2400" b="1" i="1" dirty="0" smtClean="0">
                <a:latin typeface="Times New Roman" panose="02020603050405020304" pitchFamily="18" charset="0"/>
                <a:cs typeface="Times New Roman" panose="02020603050405020304" pitchFamily="18" charset="0"/>
              </a:rPr>
            </a:br>
            <a:r>
              <a:rPr lang="en-US" sz="2400" b="1" i="1" dirty="0" smtClean="0">
                <a:latin typeface="Times New Roman" panose="02020603050405020304" pitchFamily="18" charset="0"/>
                <a:cs typeface="Times New Roman" panose="02020603050405020304" pitchFamily="18" charset="0"/>
              </a:rPr>
              <a:t/>
            </a:r>
            <a:br>
              <a:rPr lang="en-US" sz="2400" b="1" i="1" dirty="0" smtClean="0">
                <a:latin typeface="Times New Roman" panose="02020603050405020304" pitchFamily="18" charset="0"/>
                <a:cs typeface="Times New Roman" panose="02020603050405020304" pitchFamily="18" charset="0"/>
              </a:rPr>
            </a:br>
            <a:r>
              <a:rPr lang="en-US" sz="2400" b="1" i="1" dirty="0" smtClean="0">
                <a:latin typeface="Times New Roman" panose="02020603050405020304" pitchFamily="18" charset="0"/>
                <a:cs typeface="Times New Roman" panose="02020603050405020304" pitchFamily="18" charset="0"/>
              </a:rPr>
              <a:t/>
            </a:r>
            <a:br>
              <a:rPr lang="en-US" sz="2400" b="1" i="1" dirty="0" smtClean="0">
                <a:latin typeface="Times New Roman" panose="02020603050405020304" pitchFamily="18" charset="0"/>
                <a:cs typeface="Times New Roman" panose="02020603050405020304" pitchFamily="18" charset="0"/>
              </a:rPr>
            </a:br>
            <a:r>
              <a:rPr lang="en-US" sz="2400" b="1" i="1" dirty="0" smtClean="0">
                <a:solidFill>
                  <a:srgbClr val="FF0000"/>
                </a:solidFill>
                <a:latin typeface="Times New Roman" panose="02020603050405020304" pitchFamily="18" charset="0"/>
                <a:cs typeface="Times New Roman" panose="02020603050405020304" pitchFamily="18" charset="0"/>
              </a:rPr>
              <a:t>Play  </a:t>
            </a:r>
            <a:r>
              <a:rPr lang="en-US" sz="2400" b="1" i="1" dirty="0" smtClean="0">
                <a:solidFill>
                  <a:srgbClr val="FF0000"/>
                </a:solidFill>
                <a:latin typeface="Times New Roman" panose="02020603050405020304" pitchFamily="18" charset="0"/>
                <a:cs typeface="Times New Roman" panose="02020603050405020304" pitchFamily="18" charset="0"/>
              </a:rPr>
              <a:t>the  virgin Queen</a:t>
            </a:r>
            <a:r>
              <a:rPr lang="en-US" sz="2400" b="1" i="1" dirty="0" smtClean="0">
                <a:latin typeface="Times New Roman" panose="02020603050405020304" pitchFamily="18" charset="0"/>
                <a:cs typeface="Times New Roman" panose="02020603050405020304" pitchFamily="18" charset="0"/>
              </a:rPr>
              <a:t>:  </a:t>
            </a:r>
            <a:r>
              <a:rPr lang="en-US" sz="2400" b="1" i="1" dirty="0" smtClean="0">
                <a:solidFill>
                  <a:srgbClr val="FFFF00"/>
                </a:solidFill>
                <a:latin typeface="Times New Roman" panose="02020603050405020304" pitchFamily="18" charset="0"/>
                <a:cs typeface="Times New Roman" panose="02020603050405020304" pitchFamily="18" charset="0"/>
              </a:rPr>
              <a:t>Give them hope but never satisfaction.</a:t>
            </a:r>
            <a:r>
              <a:rPr lang="en-US" sz="3600" b="1" i="1" u="sng" dirty="0" smtClean="0">
                <a:solidFill>
                  <a:srgbClr val="FFFF00"/>
                </a:solidFill>
                <a:latin typeface="Times New Roman" panose="02020603050405020304" pitchFamily="18" charset="0"/>
                <a:cs typeface="Times New Roman" panose="02020603050405020304" pitchFamily="18" charset="0"/>
              </a:rPr>
              <a:t/>
            </a:r>
            <a:br>
              <a:rPr lang="en-US" sz="3600" b="1" i="1" u="sng" dirty="0" smtClean="0">
                <a:solidFill>
                  <a:srgbClr val="FFFF00"/>
                </a:solidFill>
                <a:latin typeface="Times New Roman" panose="02020603050405020304" pitchFamily="18" charset="0"/>
                <a:cs typeface="Times New Roman" panose="02020603050405020304" pitchFamily="18" charset="0"/>
              </a:rPr>
            </a:br>
            <a:r>
              <a:rPr lang="en-US" sz="3600" b="1" i="1" u="sng" dirty="0" smtClean="0">
                <a:latin typeface="Times New Roman" panose="02020603050405020304" pitchFamily="18" charset="0"/>
                <a:cs typeface="Times New Roman" panose="02020603050405020304" pitchFamily="18" charset="0"/>
              </a:rPr>
              <a:t/>
            </a:r>
            <a:br>
              <a:rPr lang="en-US" sz="3600" b="1" i="1" u="sng" dirty="0" smtClean="0">
                <a:latin typeface="Times New Roman" panose="02020603050405020304" pitchFamily="18" charset="0"/>
                <a:cs typeface="Times New Roman" panose="02020603050405020304" pitchFamily="18" charset="0"/>
              </a:rPr>
            </a:br>
            <a:r>
              <a:rPr lang="en-US" sz="3600" b="1" i="1" u="sng" dirty="0" smtClean="0">
                <a:latin typeface="Times New Roman" panose="02020603050405020304" pitchFamily="18" charset="0"/>
                <a:cs typeface="Times New Roman" panose="02020603050405020304" pitchFamily="18" charset="0"/>
              </a:rPr>
              <a:t> </a:t>
            </a:r>
            <a:br>
              <a:rPr lang="en-US" sz="3600" b="1" i="1" u="sng" dirty="0" smtClean="0">
                <a:latin typeface="Times New Roman" panose="02020603050405020304" pitchFamily="18" charset="0"/>
                <a:cs typeface="Times New Roman" panose="02020603050405020304" pitchFamily="18" charset="0"/>
              </a:rPr>
            </a:br>
            <a:r>
              <a:rPr lang="en-US" sz="3600" b="1" i="1" u="sng" dirty="0" smtClean="0">
                <a:latin typeface="Times New Roman" panose="02020603050405020304" pitchFamily="18" charset="0"/>
                <a:cs typeface="Times New Roman" panose="02020603050405020304" pitchFamily="18" charset="0"/>
              </a:rPr>
              <a:t/>
            </a:r>
            <a:br>
              <a:rPr lang="en-US" sz="3600" b="1" i="1" u="sng" dirty="0" smtClean="0">
                <a:latin typeface="Times New Roman" panose="02020603050405020304" pitchFamily="18" charset="0"/>
                <a:cs typeface="Times New Roman" panose="02020603050405020304" pitchFamily="18" charset="0"/>
              </a:rPr>
            </a:br>
            <a:endParaRPr lang="en-US" sz="3600" i="1" u="sng"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1_mkyUzqGa9Dr641ULSYaYiw.png"/>
          <p:cNvPicPr>
            <a:picLocks noGrp="1" noChangeAspect="1"/>
          </p:cNvPicPr>
          <p:nvPr>
            <p:ph idx="4294967295"/>
          </p:nvPr>
        </p:nvPicPr>
        <p:blipFill>
          <a:blip r:embed="rId2" cstate="print"/>
          <a:stretch>
            <a:fillRect/>
          </a:stretch>
        </p:blipFill>
        <p:spPr>
          <a:xfrm>
            <a:off x="4876800" y="0"/>
            <a:ext cx="4267200" cy="6858000"/>
          </a:xfrm>
        </p:spPr>
      </p:pic>
      <p:sp>
        <p:nvSpPr>
          <p:cNvPr id="5" name="Rectangle 4"/>
          <p:cNvSpPr/>
          <p:nvPr/>
        </p:nvSpPr>
        <p:spPr>
          <a:xfrm>
            <a:off x="6019800" y="6019800"/>
            <a:ext cx="2133600" cy="533400"/>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sz="2000" b="1" i="1" dirty="0" smtClean="0">
                <a:solidFill>
                  <a:schemeClr val="tx2">
                    <a:lumMod val="50000"/>
                  </a:schemeClr>
                </a:solidFill>
                <a:latin typeface="Times New Roman" panose="02020603050405020304" pitchFamily="18" charset="0"/>
                <a:cs typeface="Times New Roman" panose="02020603050405020304" pitchFamily="18" charset="0"/>
              </a:rPr>
              <a:t>Queen </a:t>
            </a:r>
            <a:r>
              <a:rPr lang="en-US" sz="2000" b="1" i="1" dirty="0" smtClean="0">
                <a:solidFill>
                  <a:schemeClr val="tx2">
                    <a:lumMod val="50000"/>
                  </a:schemeClr>
                </a:solidFill>
                <a:latin typeface="Times New Roman" panose="02020603050405020304" pitchFamily="18" charset="0"/>
                <a:cs typeface="Times New Roman" panose="02020603050405020304" pitchFamily="18" charset="0"/>
              </a:rPr>
              <a:t>Elizabeth 1</a:t>
            </a:r>
            <a:endParaRPr lang="en-US" sz="2000" b="1" i="1" dirty="0">
              <a:solidFill>
                <a:schemeClr val="tx2">
                  <a:lumMod val="50000"/>
                </a:schemeClr>
              </a:solidFill>
              <a:latin typeface="Times New Roman" panose="02020603050405020304" pitchFamily="18" charset="0"/>
              <a:cs typeface="Times New Roman" panose="02020603050405020304" pitchFamily="18" charset="0"/>
            </a:endParaRPr>
          </a:p>
        </p:txBody>
      </p:sp>
      <p:sp>
        <p:nvSpPr>
          <p:cNvPr id="6" name="Rectangle 5"/>
          <p:cNvSpPr/>
          <p:nvPr/>
        </p:nvSpPr>
        <p:spPr>
          <a:xfrm>
            <a:off x="0" y="0"/>
            <a:ext cx="4876800" cy="685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b="1" i="1" dirty="0" smtClean="0"/>
              <a:t> </a:t>
            </a:r>
            <a:r>
              <a:rPr lang="en-US" sz="2000" b="1" i="1" dirty="0" smtClean="0"/>
              <a:t> </a:t>
            </a:r>
          </a:p>
          <a:p>
            <a:pPr algn="ctr"/>
            <a:r>
              <a:rPr lang="en-US" sz="2800" b="1" i="1" u="sng" dirty="0" smtClean="0"/>
              <a:t>OBSERVANCE  OF THE LAW </a:t>
            </a:r>
          </a:p>
          <a:p>
            <a:pPr algn="ctr"/>
            <a:endParaRPr lang="en-US" sz="2000" b="1" i="1" dirty="0" smtClean="0"/>
          </a:p>
          <a:p>
            <a:pPr algn="ctr"/>
            <a:endParaRPr lang="en-US" sz="2000" b="1" i="1" dirty="0" smtClean="0"/>
          </a:p>
          <a:p>
            <a:pPr algn="ctr">
              <a:buFont typeface="Wingdings" pitchFamily="2" charset="2"/>
              <a:buChar char="Ø"/>
            </a:pPr>
            <a:r>
              <a:rPr lang="en-US" sz="2000" b="1" i="1" dirty="0" smtClean="0"/>
              <a:t>      In  </a:t>
            </a:r>
            <a:r>
              <a:rPr lang="en-US" sz="2000" b="1" i="1" dirty="0" smtClean="0">
                <a:solidFill>
                  <a:schemeClr val="accent2"/>
                </a:solidFill>
              </a:rPr>
              <a:t>1558</a:t>
            </a:r>
            <a:r>
              <a:rPr lang="en-US" sz="2000" b="1" i="1" dirty="0" smtClean="0"/>
              <a:t> , she become young and                                                                                                                          beautiful, Everymen wants to merry with her.</a:t>
            </a:r>
          </a:p>
          <a:p>
            <a:pPr algn="ctr"/>
            <a:endParaRPr lang="en-US" sz="2000" b="1" i="1" dirty="0" smtClean="0"/>
          </a:p>
          <a:p>
            <a:pPr algn="ctr"/>
            <a:endParaRPr lang="en-US" sz="2000" b="1" i="1" dirty="0" smtClean="0"/>
          </a:p>
          <a:p>
            <a:pPr algn="ctr"/>
            <a:endParaRPr lang="en-US" sz="2000" b="1" i="1" dirty="0" smtClean="0"/>
          </a:p>
          <a:p>
            <a:pPr algn="ctr">
              <a:buFont typeface="Wingdings" pitchFamily="2" charset="2"/>
              <a:buChar char="Ø"/>
            </a:pPr>
            <a:r>
              <a:rPr lang="en-US" sz="2000" b="1" i="1" dirty="0" smtClean="0"/>
              <a:t>The issue was debated in parliament and was  the main topic of conversation.</a:t>
            </a:r>
          </a:p>
          <a:p>
            <a:pPr algn="ctr"/>
            <a:r>
              <a:rPr lang="en-US" sz="2000" b="1" i="1" dirty="0" smtClean="0"/>
              <a:t>                     </a:t>
            </a:r>
            <a:endParaRPr lang="en-US" sz="2000" b="1" i="1" dirty="0" smtClean="0"/>
          </a:p>
          <a:p>
            <a:pPr algn="ctr">
              <a:buFont typeface="Arial" pitchFamily="34" charset="0"/>
              <a:buChar char="•"/>
            </a:pPr>
            <a:endParaRPr lang="en-US" sz="2000" b="1" i="1" dirty="0" smtClean="0"/>
          </a:p>
          <a:p>
            <a:pPr algn="ctr"/>
            <a:endParaRPr lang="en-US" sz="2000" b="1" i="1" dirty="0" smtClean="0"/>
          </a:p>
          <a:p>
            <a:pPr algn="ctr">
              <a:buFont typeface="Wingdings" pitchFamily="2" charset="2"/>
              <a:buChar char="Ø"/>
            </a:pPr>
            <a:r>
              <a:rPr lang="en-US" sz="2000" b="1" i="1" dirty="0" smtClean="0"/>
              <a:t>They advice her to should  marry as soon as possible. for a queen must  a king and must bear heirs for the kingdom.</a:t>
            </a:r>
            <a:r>
              <a:rPr lang="en-US" sz="2000" b="1" i="1" dirty="0" smtClean="0"/>
              <a:t>   </a:t>
            </a:r>
            <a:endParaRPr lang="en-US" sz="2000" b="1" i="1" dirty="0" smtClean="0"/>
          </a:p>
          <a:p>
            <a:pPr algn="ctr">
              <a:buFont typeface="Arial" pitchFamily="34" charset="0"/>
              <a:buChar char="•"/>
            </a:pPr>
            <a:endParaRPr lang="en-US" sz="2000" b="1" i="1" dirty="0" smtClean="0"/>
          </a:p>
          <a:p>
            <a:pPr algn="ctr">
              <a:buFont typeface="Arial" pitchFamily="34" charset="0"/>
              <a:buChar char="•"/>
            </a:pPr>
            <a:endParaRPr lang="en-US" sz="2000" b="1" i="1" dirty="0" smtClean="0"/>
          </a:p>
          <a:p>
            <a:pPr algn="ctr"/>
            <a:endParaRPr lang="en-US" sz="2000" b="1" i="1" dirty="0" smtClean="0"/>
          </a:p>
          <a:p>
            <a:pPr algn="ctr"/>
            <a:r>
              <a:rPr lang="en-US" sz="2000" b="1" i="1" dirty="0" smtClean="0"/>
              <a:t>   </a:t>
            </a:r>
            <a:endParaRPr lang="en-US" sz="2000" b="1" i="1"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descr="1_PxGL60CTrlfD1STi8VWWZw.png"/>
          <p:cNvPicPr>
            <a:picLocks noChangeAspect="1"/>
          </p:cNvPicPr>
          <p:nvPr/>
        </p:nvPicPr>
        <p:blipFill>
          <a:blip r:embed="rId2" cstate="print"/>
          <a:stretch>
            <a:fillRect/>
          </a:stretch>
        </p:blipFill>
        <p:spPr>
          <a:xfrm>
            <a:off x="4648200" y="0"/>
            <a:ext cx="4495800" cy="6858000"/>
          </a:xfrm>
          <a:prstGeom prst="rect">
            <a:avLst/>
          </a:prstGeom>
        </p:spPr>
      </p:pic>
      <p:sp>
        <p:nvSpPr>
          <p:cNvPr id="3" name="Rectangle 2"/>
          <p:cNvSpPr/>
          <p:nvPr/>
        </p:nvSpPr>
        <p:spPr>
          <a:xfrm>
            <a:off x="0" y="0"/>
            <a:ext cx="4648200" cy="685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buFont typeface="Wingdings" pitchFamily="2" charset="2"/>
              <a:buChar char="Ø"/>
            </a:pPr>
            <a:r>
              <a:rPr lang="en-US" dirty="0" smtClean="0"/>
              <a:t> </a:t>
            </a:r>
            <a:r>
              <a:rPr lang="en-US" sz="2000" b="1" i="1" dirty="0" smtClean="0">
                <a:latin typeface="Times New Roman" pitchFamily="18" charset="0"/>
                <a:cs typeface="Times New Roman" pitchFamily="18" charset="0"/>
              </a:rPr>
              <a:t>Sir Robert Dudley, the king of     Spain , prince of  Sweden also wants to marry with her, but she politely refuse them all.</a:t>
            </a:r>
          </a:p>
          <a:p>
            <a:pPr algn="ctr"/>
            <a:endParaRPr lang="en-US" dirty="0" smtClean="0">
              <a:latin typeface="Times New Roman" pitchFamily="18" charset="0"/>
              <a:cs typeface="Times New Roman" pitchFamily="18" charset="0"/>
            </a:endParaRPr>
          </a:p>
          <a:p>
            <a:pPr algn="ctr"/>
            <a:endParaRPr lang="en-US" dirty="0" smtClean="0">
              <a:latin typeface="Times New Roman" pitchFamily="18" charset="0"/>
              <a:cs typeface="Times New Roman" pitchFamily="18" charset="0"/>
            </a:endParaRPr>
          </a:p>
          <a:p>
            <a:pPr algn="ctr"/>
            <a:endParaRPr lang="en-US" dirty="0" smtClean="0">
              <a:latin typeface="Times New Roman" pitchFamily="18" charset="0"/>
              <a:cs typeface="Times New Roman" pitchFamily="18" charset="0"/>
            </a:endParaRPr>
          </a:p>
          <a:p>
            <a:pPr algn="ctr"/>
            <a:endParaRPr lang="en-US" dirty="0" smtClean="0">
              <a:latin typeface="Times New Roman" pitchFamily="18" charset="0"/>
              <a:cs typeface="Times New Roman" pitchFamily="18" charset="0"/>
            </a:endParaRPr>
          </a:p>
          <a:p>
            <a:pPr algn="ctr">
              <a:buFont typeface="Wingdings" pitchFamily="2" charset="2"/>
              <a:buChar char="Ø"/>
            </a:pPr>
            <a:r>
              <a:rPr lang="en-US" b="1" i="1" dirty="0" smtClean="0">
                <a:latin typeface="Times New Roman" pitchFamily="18" charset="0"/>
                <a:cs typeface="Times New Roman" pitchFamily="18" charset="0"/>
              </a:rPr>
              <a:t>       She died the virgin Queen</a:t>
            </a:r>
            <a:r>
              <a:rPr lang="en-US" b="1" i="1" dirty="0" smtClean="0"/>
              <a:t>.</a:t>
            </a:r>
          </a:p>
          <a:p>
            <a:pPr algn="ctr">
              <a:buFont typeface="Wingdings" pitchFamily="2" charset="2"/>
              <a:buChar char="Ø"/>
            </a:pPr>
            <a:endParaRPr lang="en-US" dirty="0" smtClean="0"/>
          </a:p>
          <a:p>
            <a:pPr algn="ctr">
              <a:buFont typeface="Wingdings" pitchFamily="2" charset="2"/>
              <a:buChar char="Ø"/>
            </a:pPr>
            <a:endParaRPr lang="en-US" dirty="0" smtClean="0"/>
          </a:p>
          <a:p>
            <a:pPr algn="ctr"/>
            <a:endParaRPr lang="en-US" dirty="0" smtClean="0"/>
          </a:p>
          <a:p>
            <a:pPr algn="ctr"/>
            <a:r>
              <a:rPr lang="en-US" sz="2400" dirty="0" smtClean="0">
                <a:latin typeface="Tw Cen MT Condensed Extra Bold" pitchFamily="34" charset="0"/>
              </a:rPr>
              <a:t>“I would rather be a beggar and single then a queen and married.  “</a:t>
            </a:r>
          </a:p>
          <a:p>
            <a:pPr algn="ctr"/>
            <a:r>
              <a:rPr lang="en-US" sz="1600" b="1" i="1" dirty="0" smtClean="0">
                <a:latin typeface="Andalus" pitchFamily="18" charset="-78"/>
                <a:cs typeface="Andalus" pitchFamily="18" charset="-78"/>
              </a:rPr>
              <a:t>Queen Elizabeth 1(1533-1603).</a:t>
            </a:r>
            <a:endParaRPr lang="en-US" b="1" i="1"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4294967295"/>
          </p:nvPr>
        </p:nvSpPr>
        <p:spPr>
          <a:xfrm>
            <a:off x="609600" y="381000"/>
            <a:ext cx="7772400" cy="1508125"/>
          </a:xfrm>
        </p:spPr>
        <p:txBody>
          <a:bodyPr>
            <a:noAutofit/>
          </a:bodyPr>
          <a:lstStyle/>
          <a:p>
            <a:r>
              <a:rPr lang="en-US" sz="2400" b="1" i="1" u="sng" dirty="0" smtClean="0">
                <a:solidFill>
                  <a:schemeClr val="tx2">
                    <a:lumMod val="50000"/>
                  </a:schemeClr>
                </a:solidFill>
                <a:latin typeface="Times New Roman" panose="02020603050405020304" pitchFamily="18" charset="0"/>
                <a:cs typeface="Times New Roman" panose="02020603050405020304" pitchFamily="18" charset="0"/>
              </a:rPr>
              <a:t>IMAGE:</a:t>
            </a:r>
          </a:p>
          <a:p>
            <a:endParaRPr lang="en-US" sz="2400" b="1" i="1" dirty="0" smtClean="0">
              <a:latin typeface="Times New Roman" panose="02020603050405020304" pitchFamily="18" charset="0"/>
              <a:cs typeface="Times New Roman" panose="02020603050405020304" pitchFamily="18" charset="0"/>
            </a:endParaRPr>
          </a:p>
          <a:p>
            <a:endParaRPr lang="en-US" sz="2400" b="1" i="1" dirty="0" smtClean="0">
              <a:latin typeface="Times New Roman" panose="02020603050405020304" pitchFamily="18" charset="0"/>
              <a:cs typeface="Times New Roman" panose="02020603050405020304" pitchFamily="18" charset="0"/>
            </a:endParaRPr>
          </a:p>
          <a:p>
            <a:r>
              <a:rPr lang="en-US" sz="2400" b="1" i="1" dirty="0" smtClean="0">
                <a:latin typeface="Times New Roman" panose="02020603050405020304" pitchFamily="18" charset="0"/>
                <a:cs typeface="Times New Roman" panose="02020603050405020304" pitchFamily="18" charset="0"/>
              </a:rPr>
              <a:t>THE VIRGIN QUEEN . </a:t>
            </a:r>
          </a:p>
          <a:p>
            <a:endParaRPr lang="en-US" sz="2400" b="1" i="1" dirty="0" smtClean="0">
              <a:latin typeface="Times New Roman" panose="02020603050405020304" pitchFamily="18" charset="0"/>
              <a:cs typeface="Times New Roman" panose="02020603050405020304" pitchFamily="18" charset="0"/>
            </a:endParaRPr>
          </a:p>
          <a:p>
            <a:r>
              <a:rPr lang="en-US" sz="2400" b="1" i="1" dirty="0" smtClean="0">
                <a:latin typeface="Times New Roman" panose="02020603050405020304" pitchFamily="18" charset="0"/>
                <a:cs typeface="Times New Roman" panose="02020603050405020304" pitchFamily="18" charset="0"/>
              </a:rPr>
              <a:t>The center of attention, desire, and worship. Never succumbing to suitor or the other, the Virgin Queen keeps them all resolving around her like planets, unable to leave her orbit but never getting any closer to </a:t>
            </a:r>
            <a:r>
              <a:rPr lang="en-US" sz="2400" b="1" i="1" dirty="0" smtClean="0">
                <a:latin typeface="Times New Roman" panose="02020603050405020304" pitchFamily="18" charset="0"/>
                <a:cs typeface="Times New Roman" panose="02020603050405020304" pitchFamily="18" charset="0"/>
              </a:rPr>
              <a:t>her.</a:t>
            </a:r>
            <a:endParaRPr lang="en-US" sz="2400" b="1" i="1"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0" y="609600"/>
            <a:ext cx="7010400" cy="457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b="1" i="1" u="sng" dirty="0" smtClean="0">
                <a:solidFill>
                  <a:schemeClr val="tx2">
                    <a:lumMod val="50000"/>
                  </a:schemeClr>
                </a:solidFill>
                <a:latin typeface="Times New Roman" panose="02020603050405020304" pitchFamily="18" charset="0"/>
                <a:cs typeface="Times New Roman" panose="02020603050405020304" pitchFamily="18" charset="0"/>
              </a:rPr>
              <a:t>Do not commit  to anyone stay above to fray:</a:t>
            </a:r>
            <a:endParaRPr lang="en-US" sz="2800" b="1" i="1" u="sng" dirty="0">
              <a:solidFill>
                <a:schemeClr val="tx2">
                  <a:lumMod val="50000"/>
                </a:schemeClr>
              </a:solidFill>
              <a:latin typeface="Times New Roman" panose="02020603050405020304" pitchFamily="18" charset="0"/>
              <a:cs typeface="Times New Roman" panose="02020603050405020304" pitchFamily="18" charset="0"/>
            </a:endParaRPr>
          </a:p>
        </p:txBody>
      </p:sp>
      <p:sp>
        <p:nvSpPr>
          <p:cNvPr id="3" name="Rectangle 2"/>
          <p:cNvSpPr/>
          <p:nvPr/>
        </p:nvSpPr>
        <p:spPr>
          <a:xfrm>
            <a:off x="990600" y="1676400"/>
            <a:ext cx="7315200" cy="3276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just"/>
            <a:r>
              <a:rPr lang="en-US" sz="2400" b="1" i="1" dirty="0" smtClean="0">
                <a:latin typeface="Times New Roman" panose="02020603050405020304" pitchFamily="18" charset="0"/>
                <a:cs typeface="Times New Roman" panose="02020603050405020304" pitchFamily="18" charset="0"/>
              </a:rPr>
              <a:t>Do not let people drag you into their petty fights and squabbles. Seem interested and supportive, but find a way to a  remain neutral; let others do the fighting while you stand back, watch and wait. When the  fighting parties  are good and tired they will be ripe for the picking. You can make it a practice, in fact, to stir up quarrels between other people, and then offer to mediate, gaining power as the go –between</a:t>
            </a:r>
            <a:r>
              <a:rPr lang="en-US" dirty="0" smtClean="0"/>
              <a:t>. </a:t>
            </a:r>
            <a:endParaRPr lang="en-US"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ro">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Metro</Template>
  <TotalTime>25</TotalTime>
  <Words>429</Words>
  <Application>Microsoft Office PowerPoint</Application>
  <PresentationFormat>On-screen Show (4:3)</PresentationFormat>
  <Paragraphs>54</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Metro</vt:lpstr>
      <vt:lpstr>                                                                                                                                                                                                                                                      </vt:lpstr>
      <vt:lpstr>JUDGMENT:</vt:lpstr>
      <vt:lpstr>Slide 3</vt:lpstr>
      <vt:lpstr>Slide 4</vt:lpstr>
      <vt:lpstr>Do Not Commit To Anyone but Be Courted By All   If   you  allow to feel they possess you to any degree, you lose all power over them. By not committing your affections, they will only try harder to win you over. Stay aloof and you gain the power that comes from their attention and frustrated desire.     Play  the  virgin Queen:  Give them hope but never satisfaction.     </vt:lpstr>
      <vt:lpstr>Slide 6</vt:lpstr>
      <vt:lpstr>Slide 7</vt:lpstr>
      <vt:lpstr>Slide 8</vt:lpstr>
      <vt:lpstr>Slide 9</vt:lpstr>
      <vt:lpstr>Slide 10</vt:lpstr>
      <vt:lpstr>CONCLUSION:  So from the above both parts of this law we can conclude that;   D o not disheart anyone.   Try to show a very good behavior towards people, Does not  matter if you hate them by heart . No one is useless in this world,   You actually don’t know anyone can help you anytime.  </vt:lpstr>
      <vt:lpstr>Slide 12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Basharat Hussain</dc:creator>
  <cp:lastModifiedBy>Basharat Hussain</cp:lastModifiedBy>
  <cp:revision>66</cp:revision>
  <dcterms:created xsi:type="dcterms:W3CDTF">2017-11-13T17:47:00Z</dcterms:created>
  <dcterms:modified xsi:type="dcterms:W3CDTF">2017-11-22T20:25:46Z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1033-10.2.0.5965</vt:lpwstr>
  </property>
</Properties>
</file>

<file path=docProps/thumbnail.jpeg>
</file>